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CFF"/>
    <a:srgbClr val="009DC8"/>
    <a:srgbClr val="007392"/>
    <a:srgbClr val="00708E"/>
    <a:srgbClr val="006580"/>
    <a:srgbClr val="D5F6FF"/>
    <a:srgbClr val="01C9FF"/>
    <a:srgbClr val="00799A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51" autoAdjust="0"/>
  </p:normalViewPr>
  <p:slideViewPr>
    <p:cSldViewPr snapToGrid="0">
      <p:cViewPr varScale="1">
        <p:scale>
          <a:sx n="63" d="100"/>
          <a:sy n="63" d="100"/>
        </p:scale>
        <p:origin x="9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Underwater beach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beach ball is full of air.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is pushed under water.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63700" y="1693360"/>
            <a:ext cx="5813394" cy="3767639"/>
            <a:chOff x="1663700" y="1693360"/>
            <a:chExt cx="5813394" cy="3767639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663700" y="1693360"/>
              <a:ext cx="5813394" cy="3767639"/>
              <a:chOff x="1309439" y="1433673"/>
              <a:chExt cx="3816427" cy="247341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/>
              <a:srcRect t="4082"/>
              <a:stretch/>
            </p:blipFill>
            <p:spPr>
              <a:xfrm>
                <a:off x="1309439" y="1646879"/>
                <a:ext cx="3816427" cy="2260206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53268" y="1433673"/>
                <a:ext cx="1528768" cy="1548840"/>
              </a:xfrm>
              <a:prstGeom prst="rect">
                <a:avLst/>
              </a:prstGeom>
            </p:spPr>
          </p:pic>
        </p:grpSp>
        <p:cxnSp>
          <p:nvCxnSpPr>
            <p:cNvPr id="9" name="Straight Connector 8"/>
            <p:cNvCxnSpPr/>
            <p:nvPr/>
          </p:nvCxnSpPr>
          <p:spPr>
            <a:xfrm>
              <a:off x="1663700" y="2018127"/>
              <a:ext cx="5813394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397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Underwater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happens to the beach ball when it is </a:t>
            </a:r>
            <a:r>
              <a:rPr lang="en-US" dirty="0"/>
              <a:t>pushed </a:t>
            </a:r>
            <a:r>
              <a:rPr lang="en-US" dirty="0" smtClean="0"/>
              <a:t>deeper down?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pressure on the beach ball gets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ball is squeezed harder in all directions.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ball is squashed flatter.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1045416" y="1153099"/>
            <a:ext cx="4212411" cy="2957033"/>
            <a:chOff x="1309439" y="1433673"/>
            <a:chExt cx="3816427" cy="2679060"/>
          </a:xfrm>
        </p:grpSpPr>
        <p:grpSp>
          <p:nvGrpSpPr>
            <p:cNvPr id="19" name="Group 18"/>
            <p:cNvGrpSpPr/>
            <p:nvPr/>
          </p:nvGrpSpPr>
          <p:grpSpPr>
            <a:xfrm>
              <a:off x="1309439" y="1433673"/>
              <a:ext cx="3816427" cy="2679060"/>
              <a:chOff x="1421584" y="1470650"/>
              <a:chExt cx="3816427" cy="2679060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1421584" y="1470650"/>
                <a:ext cx="3816427" cy="2679060"/>
                <a:chOff x="1421584" y="1470650"/>
                <a:chExt cx="3816427" cy="2679060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4082"/>
                <a:stretch/>
              </p:blipFill>
              <p:spPr>
                <a:xfrm>
                  <a:off x="1421584" y="1683856"/>
                  <a:ext cx="3816427" cy="2260206"/>
                </a:xfrm>
                <a:prstGeom prst="rect">
                  <a:avLst/>
                </a:prstGeom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565413" y="1470650"/>
                  <a:ext cx="1528768" cy="1548840"/>
                </a:xfrm>
                <a:prstGeom prst="rect">
                  <a:avLst/>
                </a:prstGeom>
              </p:spPr>
            </p:pic>
            <p:grpSp>
              <p:nvGrpSpPr>
                <p:cNvPr id="15" name="Group 14"/>
                <p:cNvGrpSpPr/>
                <p:nvPr/>
              </p:nvGrpSpPr>
              <p:grpSpPr>
                <a:xfrm>
                  <a:off x="1796654" y="2810712"/>
                  <a:ext cx="3066287" cy="1338998"/>
                  <a:chOff x="1777935" y="2810712"/>
                  <a:chExt cx="3066287" cy="1338998"/>
                </a:xfrm>
              </p:grpSpPr>
              <p:pic>
                <p:nvPicPr>
                  <p:cNvPr id="2" name="Picture 1"/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777935" y="2810712"/>
                    <a:ext cx="1109849" cy="1338998"/>
                  </a:xfrm>
                  <a:prstGeom prst="rect">
                    <a:avLst/>
                  </a:prstGeom>
                </p:spPr>
              </p:pic>
              <p:pic>
                <p:nvPicPr>
                  <p:cNvPr id="3" name="Picture 2"/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3848099" y="3122119"/>
                    <a:ext cx="996123" cy="716185"/>
                  </a:xfrm>
                  <a:prstGeom prst="rect">
                    <a:avLst/>
                  </a:prstGeom>
                </p:spPr>
              </p:pic>
              <p:sp>
                <p:nvSpPr>
                  <p:cNvPr id="14" name="Rectangle 13"/>
                  <p:cNvSpPr/>
                  <p:nvPr/>
                </p:nvSpPr>
                <p:spPr>
                  <a:xfrm>
                    <a:off x="3062409" y="3018546"/>
                    <a:ext cx="611066" cy="923330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spAutoFit/>
                    <a:scene3d>
                      <a:camera prst="obliqueBottomRight"/>
                      <a:lightRig rig="threePt" dir="t"/>
                    </a:scene3d>
                  </a:bodyPr>
                  <a:lstStyle/>
                  <a:p>
                    <a:pPr algn="ctr"/>
                    <a:r>
                      <a:rPr lang="en-US" sz="5400" b="1" cap="none" spc="0" dirty="0" smtClean="0">
                        <a:ln w="6600">
                          <a:solidFill>
                            <a:srgbClr val="FF0000"/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dist="38100" dir="2700000" algn="tl" rotWithShape="0">
                            <a:schemeClr val="accent2"/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?</a:t>
                    </a:r>
                    <a:endParaRPr lang="en-US" sz="5400" b="1" cap="none" spc="0" dirty="0">
                      <a:ln w="6600">
                        <a:solidFill>
                          <a:srgbClr val="FF0000"/>
                        </a:solidFill>
                        <a:prstDash val="solid"/>
                      </a:ln>
                      <a:solidFill>
                        <a:srgbClr val="FFC000"/>
                      </a:solidFill>
                      <a:effectLst>
                        <a:outerShdw dist="38100" dir="2700000" algn="tl" rotWithShape="0">
                          <a:schemeClr val="accent2"/>
                        </a:outerShdw>
                      </a:effectLst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</p:grpSp>
          <p:sp>
            <p:nvSpPr>
              <p:cNvPr id="18" name="Down Arrow 17"/>
              <p:cNvSpPr/>
              <p:nvPr/>
            </p:nvSpPr>
            <p:spPr>
              <a:xfrm>
                <a:off x="3083900" y="2810712"/>
                <a:ext cx="491794" cy="261046"/>
              </a:xfrm>
              <a:prstGeom prst="downArrow">
                <a:avLst/>
              </a:prstGeom>
              <a:solidFill>
                <a:srgbClr val="C00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3" name="Straight Connector 62"/>
            <p:cNvCxnSpPr/>
            <p:nvPr/>
          </p:nvCxnSpPr>
          <p:spPr>
            <a:xfrm>
              <a:off x="1309439" y="1646879"/>
              <a:ext cx="3816427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7659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156</TotalTime>
  <Words>84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2019-11-06T11:59:59Z</dcterms:created>
  <dcterms:modified xsi:type="dcterms:W3CDTF">2019-11-06T14:45:14Z</dcterms:modified>
</cp:coreProperties>
</file>